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2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6435" autoAdjust="0"/>
  </p:normalViewPr>
  <p:slideViewPr>
    <p:cSldViewPr snapToGrid="0">
      <p:cViewPr varScale="1">
        <p:scale>
          <a:sx n="111" d="100"/>
          <a:sy n="111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E9FC5-47BC-4D19-ACF2-FB0FD934D5D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3FDB6-F80E-4100-ADB8-26BE0DE1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9DF5E39-FA19-4F16-B71A-5D814C495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5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79A0-6217-4179-BAF6-49594AFF5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50DD0-33B5-4064-8E7F-D16430F7D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A728C-1317-4CB1-9436-8F5F5159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29D8F-EAC9-4A7F-B041-B0A6D1C0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BE1A3-1C2C-41F6-8F96-85A480EC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B88D-11C8-413D-BBBA-988FA775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D244A-E1E3-4349-BF8E-09816DE3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8C8C8-B3CC-4F25-9506-74D9C123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9C5E1-7E89-4FF1-A3E2-6D07158C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7A8D4-2643-4E2B-B362-70A77AF1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1C54C-4912-4D6A-93C0-DA7C49BE6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A4A37-2B66-407E-BD31-CC878F710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570C-A304-42A0-A327-724429A5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5F7A-A4B7-4A18-B63D-0D24B14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3102-E863-490A-9479-078009DB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7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1F76-1B11-4A28-9673-FB2E8307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5407-A459-44C6-AC30-20F929658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934EB-9025-435B-84AC-47A7893A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612C-541E-4912-A0BE-C168F376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C6A4-E84D-4885-AF42-D45D9C06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5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9D73-74E4-460D-93F3-9C1AB7A9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D920B-45E0-4867-AE4C-7B5DC6347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EB11-D3BB-451A-8E41-54F24D1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114D9-9016-485B-A61D-34BB7D49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CC37-80F2-4F6B-A846-91F277D4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7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AFE1-8080-47F7-BE78-CE60B0F7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342C-02F5-4DCC-B6D6-70912F2C6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B5FB1-1196-40DF-AAE7-51D8E611D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F1E6A-927A-4ACA-947E-D7816442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54280-E37B-414B-BC12-A836D490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03C69-C89A-4347-B011-88DD85A4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12D6-A4A8-4E3D-901E-283BE398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D1C7-2833-4056-B50B-8C78A5CBB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AF41B-30DA-4AC9-8153-264A1E18E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89638-6515-4D61-835D-51017B594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CF933-DF02-410B-81B4-0BB01A501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CC9246-AC02-4FC3-B53A-5667AA06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015AB-B5E5-4629-AC83-BDBF20E0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BDF52-6524-4B67-A3EA-8F90837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991B-07BA-409A-8A65-539B6C9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A54C-3B88-460F-85AA-62F94CD2E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4FE8D-D8FE-475E-9C0B-32EA209C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04499-DAD0-40A5-BD57-67ED9557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83685-75DC-42CE-B130-6F29FBD7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C1996-90E7-492B-B8EB-1D7600DA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63423-F533-4900-9E99-26D7C81BC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C984-E276-4F39-AA70-A851D3666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8159-6E6B-4EFD-8E3A-D886ED1A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67891-051B-4AC5-8C5B-9D06A532F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7F21-8B36-4844-BEC0-362A8E66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C4DB3-7D8E-4F76-A47B-87CD25D3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A91C9-C5F7-4325-A9C1-3CB5E5E6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D61A-ABFB-4B40-9EF7-71BEFC8C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74BD0-D6EB-4F21-A2D7-ED55DD454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FE2F2-4488-4BE3-A6BE-01FCBB628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9839F-CA5A-438E-8A7F-4767CBBD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DB8AC-2579-48E4-9E88-6BFA0E54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0FE97-43D4-4978-9ACD-6AB50209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F10DD-CC2B-41B7-B3FB-25CC57AF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BD70F-0E49-4110-BA29-FE95FD4C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892BA-9DC2-43DE-BE16-EBCE2BA8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8ECA-2885-46A2-B27E-E25425EE2A59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1EC44-AA4C-46A3-BE77-CCE406D59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32A3-FF22-4016-BCC8-CA5BA2724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B6F3E-F93E-474B-ADFB-36FA1CCE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864A94-AA44-4150-A0FD-BC617B055397}"/>
              </a:ext>
            </a:extLst>
          </p:cNvPr>
          <p:cNvSpPr/>
          <p:nvPr/>
        </p:nvSpPr>
        <p:spPr>
          <a:xfrm rot="16200000">
            <a:off x="5865351" y="531351"/>
            <a:ext cx="461298" cy="12192000"/>
          </a:xfrm>
          <a:prstGeom prst="rect">
            <a:avLst/>
          </a:prstGeom>
          <a:solidFill>
            <a:srgbClr val="2D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63EE2-0793-4705-B49F-6C4BE976B43D}"/>
              </a:ext>
            </a:extLst>
          </p:cNvPr>
          <p:cNvSpPr/>
          <p:nvPr/>
        </p:nvSpPr>
        <p:spPr>
          <a:xfrm rot="16200000">
            <a:off x="5524500" y="-5531362"/>
            <a:ext cx="1143000" cy="12192000"/>
          </a:xfrm>
          <a:prstGeom prst="rect">
            <a:avLst/>
          </a:prstGeom>
          <a:solidFill>
            <a:srgbClr val="A2ACB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DCA83-2A0A-4AB8-B865-D44DA282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920" y="6444787"/>
            <a:ext cx="2743200" cy="365125"/>
          </a:xfrm>
        </p:spPr>
        <p:txBody>
          <a:bodyPr/>
          <a:lstStyle/>
          <a:p>
            <a:fld id="{A2168118-68E1-4468-8DCF-556C00B15B1D}" type="slidenum">
              <a:rPr lang="en-US" smtClean="0">
                <a:solidFill>
                  <a:schemeClr val="bg1"/>
                </a:solidFill>
                <a:latin typeface="Univers 45 Light" panose="020B0403020202020204" pitchFamily="34" charset="0"/>
                <a:cs typeface="Arial" panose="020B0604020202020204" pitchFamily="34" charset="0"/>
              </a:rPr>
              <a:t>1</a:t>
            </a:fld>
            <a:endParaRPr lang="en-US">
              <a:solidFill>
                <a:schemeClr val="bg1"/>
              </a:solidFill>
              <a:latin typeface="Univers 45 Light" panose="020B04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0831701-C801-0B44-A7EA-C66D7D62C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51" y="260140"/>
            <a:ext cx="11558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Construction Phase 3: Precast Structures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73940E-7B99-3D44-9002-6504EC5B033D}"/>
              </a:ext>
            </a:extLst>
          </p:cNvPr>
          <p:cNvSpPr/>
          <p:nvPr/>
        </p:nvSpPr>
        <p:spPr>
          <a:xfrm rot="16200000">
            <a:off x="223619" y="506808"/>
            <a:ext cx="457200" cy="91440"/>
          </a:xfrm>
          <a:prstGeom prst="rect">
            <a:avLst/>
          </a:prstGeom>
          <a:solidFill>
            <a:srgbClr val="2D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icture containing sitting&#10;&#10;Description automatically generated">
            <a:extLst>
              <a:ext uri="{FF2B5EF4-FFF2-40B4-BE49-F238E27FC236}">
                <a16:creationId xmlns:a16="http://schemas.microsoft.com/office/drawing/2014/main" id="{AFBCD99B-C2D7-2444-9ACE-2DF74D8699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072" y="114450"/>
            <a:ext cx="1953357" cy="900375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6429F12-BC00-0C45-8F18-344A7EAB6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0" y="6447006"/>
            <a:ext cx="1828800" cy="368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6638A7-C257-4C20-B99A-2CA096E576E5}"/>
              </a:ext>
            </a:extLst>
          </p:cNvPr>
          <p:cNvSpPr/>
          <p:nvPr/>
        </p:nvSpPr>
        <p:spPr>
          <a:xfrm>
            <a:off x="474298" y="1233065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Fall 2021- Early 2022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96B7A95-5B46-41B2-B284-603629046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5" b="14982"/>
          <a:stretch/>
        </p:blipFill>
        <p:spPr bwMode="auto">
          <a:xfrm>
            <a:off x="3427006" y="1916421"/>
            <a:ext cx="8571388" cy="389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D834A-1FC5-4286-BCAE-7DFA23FCE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0240" y="3797480"/>
            <a:ext cx="1658154" cy="2020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10174D-78C1-48BB-B8FF-48DA560A2709}"/>
              </a:ext>
            </a:extLst>
          </p:cNvPr>
          <p:cNvSpPr/>
          <p:nvPr/>
        </p:nvSpPr>
        <p:spPr>
          <a:xfrm>
            <a:off x="193606" y="2013382"/>
            <a:ext cx="316148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During this phase of work, we will 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construct the new building from the basement to the roof. This will also be completed using pre-cast concrete.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concrete will be fabricated off-site and installed by crane. During this time, we will utilize “Phase 2 Maintenance of Traffic Plan (MOT)”, which can be referenced on the project website, under “documents”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5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7B72F-21E4-408D-9E04-5916BD50AD89}"/>
</file>

<file path=customXml/itemProps2.xml><?xml version="1.0" encoding="utf-8"?>
<ds:datastoreItem xmlns:ds="http://schemas.openxmlformats.org/officeDocument/2006/customXml" ds:itemID="{7EA9C9EE-0D85-4AB8-AD88-12134FC49271}"/>
</file>

<file path=customXml/itemProps3.xml><?xml version="1.0" encoding="utf-8"?>
<ds:datastoreItem xmlns:ds="http://schemas.openxmlformats.org/officeDocument/2006/customXml" ds:itemID="{996E9F9E-567D-4EA0-9F4D-333E82E4C4FA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Rockwell</vt:lpstr>
      <vt:lpstr>Univers 45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Gordon Mickel (DEV Trans Distribution - 1)</dc:creator>
  <cp:lastModifiedBy>Ann Gordon Mickel (DEV Trans Distribution - 1)</cp:lastModifiedBy>
  <cp:revision>1</cp:revision>
  <dcterms:created xsi:type="dcterms:W3CDTF">2021-10-19T19:37:30Z</dcterms:created>
  <dcterms:modified xsi:type="dcterms:W3CDTF">2021-10-19T19:42:26Z</dcterms:modified>
</cp:coreProperties>
</file>